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8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9" r:id="rId9"/>
    <p:sldId id="277" r:id="rId10"/>
    <p:sldId id="278" r:id="rId11"/>
    <p:sldId id="289" r:id="rId12"/>
    <p:sldId id="260" r:id="rId13"/>
    <p:sldId id="292" r:id="rId14"/>
    <p:sldId id="287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267" r:id="rId25"/>
    <p:sldId id="266" r:id="rId26"/>
    <p:sldId id="269" r:id="rId27"/>
    <p:sldId id="270" r:id="rId28"/>
    <p:sldId id="293" r:id="rId29"/>
    <p:sldId id="271" r:id="rId30"/>
    <p:sldId id="272" r:id="rId31"/>
    <p:sldId id="273" r:id="rId32"/>
    <p:sldId id="294" r:id="rId33"/>
    <p:sldId id="295" r:id="rId34"/>
    <p:sldId id="274" r:id="rId35"/>
    <p:sldId id="275" r:id="rId36"/>
    <p:sldId id="29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1"/>
    <p:restoredTop sz="87981"/>
  </p:normalViewPr>
  <p:slideViewPr>
    <p:cSldViewPr snapToGrid="0" snapToObjects="1">
      <p:cViewPr varScale="1">
        <p:scale>
          <a:sx n="120" d="100"/>
          <a:sy n="120" d="100"/>
        </p:scale>
        <p:origin x="28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8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chan24.github.io/git_github_bookdown/setting-up-git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tiff"/><Relationship Id="rId4" Type="http://schemas.openxmlformats.org/officeDocument/2006/relationships/hyperlink" Target="https://git-scm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6.tiff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mychan24/git_github_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3703898"/>
          </a:xfrm>
        </p:spPr>
        <p:txBody>
          <a:bodyPr>
            <a:normAutofit/>
          </a:bodyPr>
          <a:lstStyle/>
          <a:p>
            <a:r>
              <a:rPr lang="en-US" sz="3200" dirty="0"/>
              <a:t>Git &amp; </a:t>
            </a:r>
            <a:r>
              <a:rPr lang="en-US" sz="3200" dirty="0" err="1"/>
              <a:t>Github</a:t>
            </a:r>
            <a:r>
              <a:rPr lang="en-US" sz="3200" dirty="0"/>
              <a:t> Workshop: </a:t>
            </a:r>
            <a:r>
              <a:rPr lang="en-US" sz="2400" dirty="0">
                <a:latin typeface="Monaco" pitchFamily="2" charset="77"/>
              </a:rPr>
              <a:t>its not just for programmers</a:t>
            </a:r>
            <a:endParaRPr lang="en-US" sz="3200" dirty="0">
              <a:latin typeface="Monaco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357132"/>
          </a:xfrm>
        </p:spPr>
        <p:txBody>
          <a:bodyPr>
            <a:normAutofit/>
          </a:bodyPr>
          <a:lstStyle/>
          <a:p>
            <a:r>
              <a:rPr lang="en-US" dirty="0"/>
              <a:t>9.27.2019</a:t>
            </a:r>
          </a:p>
          <a:p>
            <a:endParaRPr lang="en-US" dirty="0"/>
          </a:p>
          <a:p>
            <a:r>
              <a:rPr lang="en-US" dirty="0"/>
              <a:t>Micaela Chan</a:t>
            </a:r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Git Overview</a:t>
            </a:r>
            <a:br>
              <a:rPr lang="en-US" sz="2800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workshop works…hands on…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7634842" y="1748763"/>
            <a:ext cx="4470720" cy="55116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4"/>
            <a:ext cx="7589604" cy="478027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Dark bubble with text are terminal commands (bash)</a:t>
            </a:r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OS icon will be next to the command that is specific to your OS.</a:t>
            </a:r>
          </a:p>
          <a:p>
            <a:endParaRPr lang="en-US" sz="2800" dirty="0"/>
          </a:p>
          <a:p>
            <a:r>
              <a:rPr lang="en-US" sz="2800" dirty="0"/>
              <a:t>Everything in this </a:t>
            </a:r>
            <a:r>
              <a:rPr lang="en-US" sz="2800" dirty="0" err="1"/>
              <a:t>powerpoint</a:t>
            </a:r>
            <a:r>
              <a:rPr lang="en-US" sz="2800" dirty="0"/>
              <a:t> is on a </a:t>
            </a:r>
            <a:r>
              <a:rPr lang="en-US" sz="2800" dirty="0" err="1"/>
              <a:t>bookdown</a:t>
            </a:r>
            <a:r>
              <a:rPr lang="en-US" sz="2800" dirty="0"/>
              <a:t> page:</a:t>
            </a:r>
          </a:p>
          <a:p>
            <a:pPr lvl="1"/>
            <a:r>
              <a:rPr lang="en-US" sz="2400" dirty="0">
                <a:hlinkClick r:id="rId3"/>
              </a:rPr>
              <a:t>mychan24.github.io/git_github_bookdown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8549312" y="2928330"/>
            <a:ext cx="1850971" cy="2153209"/>
            <a:chOff x="7623827" y="4310562"/>
            <a:chExt cx="1850971" cy="21532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085" y="4310562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7085" y="4926985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3827" y="5750056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8414636" y="4419496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8414636" y="5118832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8448689" y="5922247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624084" y="13397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7" y="13397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8845123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"Your Name"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something@email.com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72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621569" y="1884225"/>
            <a:ext cx="5474431" cy="3164293"/>
            <a:chOff x="621569" y="1884225"/>
            <a:chExt cx="5474431" cy="316429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621569" y="1884225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>
              <a:off x="3570680" y="3864505"/>
              <a:ext cx="254345" cy="118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788403" y="1408627"/>
            <a:ext cx="5240465" cy="3775055"/>
            <a:chOff x="6788403" y="1408627"/>
            <a:chExt cx="5240465" cy="37750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654" y="3958937"/>
              <a:ext cx="426089" cy="1224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0"/>
            <a:ext cx="7370043" cy="217583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2A1FAF-98AE-8845-8C1F-78EB7CFA1D60}"/>
              </a:ext>
            </a:extLst>
          </p:cNvPr>
          <p:cNvSpPr/>
          <p:nvPr/>
        </p:nvSpPr>
        <p:spPr>
          <a:xfrm>
            <a:off x="8475846" y="5083304"/>
            <a:ext cx="3533359" cy="1392865"/>
          </a:xfrm>
          <a:prstGeom prst="roundRect">
            <a:avLst>
              <a:gd name="adj" fmla="val 3048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HEAD~1 can be replaced with the specific identifier of a commit. Use git log to check</a:t>
            </a:r>
          </a:p>
        </p:txBody>
      </p: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6" y="2995512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8" y="560961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GitHub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1" dirty="0"/>
              <a:t>Go to </a:t>
            </a:r>
            <a:r>
              <a:rPr lang="en-US" b="1" dirty="0">
                <a:hlinkClick r:id="rId2"/>
              </a:rPr>
              <a:t>https://github.com</a:t>
            </a:r>
            <a:r>
              <a:rPr lang="en-US" b="1" dirty="0"/>
              <a:t> and signup for an account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2716350" y="2511991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marL="9525" lvl="2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  <a:endParaRPr lang="en-US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to.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Check what is listed as your remote repository now.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291316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your_username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91D214-2E23-A94F-9230-5283A806FCFB}"/>
              </a:ext>
            </a:extLst>
          </p:cNvPr>
          <p:cNvSpPr/>
          <p:nvPr/>
        </p:nvSpPr>
        <p:spPr>
          <a:xfrm>
            <a:off x="529320" y="4113028"/>
            <a:ext cx="3989517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-v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539599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5686377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Clone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To copy an entire repository.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D2436C-BEFC-0C4E-B016-D1C8B6D2E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757" y="2822523"/>
            <a:ext cx="1922093" cy="192209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7D17B-9CE0-A642-950E-F889DD169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9535" y="2822523"/>
            <a:ext cx="1369447" cy="1369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7E505-035A-D047-9831-725B5DDB149F}"/>
              </a:ext>
            </a:extLst>
          </p:cNvPr>
          <p:cNvSpPr txBox="1"/>
          <p:nvPr/>
        </p:nvSpPr>
        <p:spPr>
          <a:xfrm>
            <a:off x="5656520" y="1357642"/>
            <a:ext cx="653547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Fork: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 someone’s GitHub repository and put it in your GitHub account.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 the hood, it is just cloning their repository.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=</a:t>
            </a:r>
          </a:p>
          <a:p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D2B3E6-01B4-5842-8F9C-54157099F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5606" y="2845542"/>
            <a:ext cx="1455685" cy="14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pl" sz="2800" dirty="0"/>
              <a:t>Go to </a:t>
            </a:r>
            <a:r>
              <a:rPr lang="en-US" sz="2800" dirty="0">
                <a:hlinkClick r:id="rId2"/>
              </a:rPr>
              <a:t>https://github.com/mychan24/git_github_bookdown</a:t>
            </a:r>
            <a:endParaRPr lang="en-US" sz="2800" dirty="0"/>
          </a:p>
          <a:p>
            <a:pPr marL="922338" indent="-336550">
              <a:spcAft>
                <a:spcPts val="600"/>
              </a:spcAft>
            </a:pPr>
            <a:endParaRPr lang="pl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GitHub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51" y="3006551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3412399" cy="1108710"/>
            <a:chOff x="6461504" y="4046220"/>
            <a:chExt cx="3412399" cy="110871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9062373" y="4234814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604" y="4544053"/>
              <a:ext cx="657769" cy="5589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local)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cloned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781050" y="2358179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git_github_bookdown.git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git_github_bookdown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= yourself in another directory</a:t>
            </a:r>
          </a:p>
          <a:p>
            <a:r>
              <a:rPr lang="en-US" sz="3000" dirty="0"/>
              <a:t>Clone </a:t>
            </a:r>
            <a:r>
              <a:rPr lang="en-US" sz="3000" dirty="0" err="1"/>
              <a:t>workdir</a:t>
            </a:r>
            <a:r>
              <a:rPr lang="en-US" sz="3000" dirty="0"/>
              <a:t> repository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dirty="0"/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609707" y="2601851"/>
            <a:ext cx="8986470" cy="82714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4318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= yourself in another directory</a:t>
            </a:r>
          </a:p>
          <a:p>
            <a:r>
              <a:rPr lang="en-US" sz="2800" dirty="0"/>
              <a:t>Make changes as fake collaborator and push to GitHub</a:t>
            </a:r>
          </a:p>
          <a:p>
            <a:pPr lvl="2"/>
            <a:r>
              <a:rPr lang="en-US" sz="2000" dirty="0"/>
              <a:t>Go into the </a:t>
            </a:r>
            <a:r>
              <a:rPr lang="en-US" sz="2000" dirty="0" err="1"/>
              <a:t>collab’s</a:t>
            </a:r>
            <a:r>
              <a:rPr lang="en-US" sz="2000" dirty="0"/>
              <a:t> directory, make a new file </a:t>
            </a:r>
            <a:r>
              <a:rPr lang="en-US" sz="2000" dirty="0" err="1"/>
              <a:t>foofoo.txt</a:t>
            </a:r>
            <a:r>
              <a:rPr lang="en-US" sz="2000" dirty="0"/>
              <a:t>, then add &amp; commit it.</a:t>
            </a:r>
            <a:endParaRPr lang="en-US" sz="16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617131" y="2800305"/>
            <a:ext cx="6484430" cy="16310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617131" y="5429074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current folder should contain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Your remote repo on GitHub should show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what about the original </a:t>
            </a:r>
            <a:r>
              <a:rPr lang="en-US" dirty="0" err="1"/>
              <a:t>workdir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foofoo.txt</a:t>
            </a:r>
            <a:r>
              <a:rPr lang="en-US" dirty="0"/>
              <a:t> should be missing</a:t>
            </a:r>
          </a:p>
        </p:txBody>
      </p: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</a:t>
            </a:r>
            <a:r>
              <a:rPr lang="en-US" sz="2600" dirty="0" err="1"/>
              <a:t>Github</a:t>
            </a:r>
            <a:r>
              <a:rPr lang="en-US" sz="2600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Now you can check what your collaborator has changed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2626801" y="2442300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2626801" y="4093421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976990-B6B7-244E-9A96-EF8E97C494D4}"/>
              </a:ext>
            </a:extLst>
          </p:cNvPr>
          <p:cNvSpPr/>
          <p:nvPr/>
        </p:nvSpPr>
        <p:spPr>
          <a:xfrm>
            <a:off x="6832879" y="2593526"/>
            <a:ext cx="2080010" cy="9445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 does not change the files in your directory.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B44B8-6C71-404F-B95A-7676B76C01ED}"/>
              </a:ext>
            </a:extLst>
          </p:cNvPr>
          <p:cNvCxnSpPr>
            <a:cxnSpLocks/>
          </p:cNvCxnSpPr>
          <p:nvPr/>
        </p:nvCxnSpPr>
        <p:spPr>
          <a:xfrm flipH="1" flipV="1">
            <a:off x="5630415" y="2974721"/>
            <a:ext cx="1202463" cy="91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0F0A63-44F6-9944-BC37-53526BE6E226}"/>
              </a:ext>
            </a:extLst>
          </p:cNvPr>
          <p:cNvSpPr/>
          <p:nvPr/>
        </p:nvSpPr>
        <p:spPr>
          <a:xfrm>
            <a:off x="2626801" y="5417652"/>
            <a:ext cx="2548100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600" b="1" dirty="0"/>
              <a:t>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GitHub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git 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308464" y="5452757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EF2F3-486B-5D4F-8CCA-CA651823559C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fetch and merge changes from different people (or yourself on a different computer/folder)!</a:t>
            </a:r>
          </a:p>
        </p:txBody>
      </p:sp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will be covered using the </a:t>
            </a:r>
            <a:r>
              <a:rPr lang="en-US" dirty="0" err="1"/>
              <a:t>bookdown</a:t>
            </a:r>
            <a:r>
              <a:rPr lang="en-US" dirty="0"/>
              <a:t> (which you have already forked and </a:t>
            </a:r>
            <a:r>
              <a:rPr lang="en-US"/>
              <a:t>cloned!)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endParaRPr lang="en-US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lvl="2"/>
            <a:r>
              <a:rPr lang="en-US" sz="1900" dirty="0"/>
              <a:t>Attach to the end of the manuscript? Email ? </a:t>
            </a:r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GitHub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other-remote-hosts)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lvl="2"/>
            <a:r>
              <a:rPr lang="en-US" sz="1900" dirty="0"/>
              <a:t>We get to see whether we want to incorporate new changes or not</a:t>
            </a:r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topic, and there are some pros and cons </a:t>
            </a: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251D83-497A-4B48-A93C-D292853D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95012"/>
            <a:ext cx="5134708" cy="2105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 of word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5"/>
            <a:ext cx="6653940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do we do for documents? </a:t>
            </a:r>
          </a:p>
          <a:p>
            <a:pPr marL="0" indent="0">
              <a:buNone/>
            </a:pPr>
            <a:endParaRPr lang="en-US" sz="2800" b="1" u="sng" dirty="0"/>
          </a:p>
          <a:p>
            <a:r>
              <a:rPr lang="en-US" sz="2400" b="1" dirty="0"/>
              <a:t>Track Changes </a:t>
            </a:r>
            <a:r>
              <a:rPr lang="en-US" sz="2400" dirty="0"/>
              <a:t>(Microsoft Word) </a:t>
            </a:r>
          </a:p>
          <a:p>
            <a:pPr lvl="3"/>
            <a:r>
              <a:rPr lang="en-US" dirty="0"/>
              <a:t>Changes are highlighted</a:t>
            </a:r>
          </a:p>
          <a:p>
            <a:pPr lvl="3"/>
            <a:r>
              <a:rPr lang="en-US" dirty="0"/>
              <a:t>Shows who did it (ideally…)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sz="2400" b="1" dirty="0"/>
              <a:t>Version History </a:t>
            </a:r>
            <a:r>
              <a:rPr lang="en-US" sz="2400" dirty="0"/>
              <a:t>(Google-doc)</a:t>
            </a:r>
          </a:p>
          <a:p>
            <a:pPr lvl="3"/>
            <a:r>
              <a:rPr lang="en-US" dirty="0"/>
              <a:t>You can go back to see how things were like before a certain change</a:t>
            </a:r>
          </a:p>
          <a:p>
            <a:pPr lvl="3"/>
            <a:r>
              <a:rPr lang="en-US" dirty="0"/>
              <a:t>Snapshots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29"/>
          <a:stretch/>
        </p:blipFill>
        <p:spPr>
          <a:xfrm>
            <a:off x="6916217" y="4423410"/>
            <a:ext cx="5092988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0" r="14089"/>
          <a:stretch/>
        </p:blipFill>
        <p:spPr>
          <a:xfrm>
            <a:off x="7105409" y="1684511"/>
            <a:ext cx="4714604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9A0C-42B5-A34F-9F68-BB7588F6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2F06-154F-8B47-AE11-26547C8D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3072407"/>
          </a:xfrm>
        </p:spPr>
        <p:txBody>
          <a:bodyPr>
            <a:normAutofit/>
          </a:bodyPr>
          <a:lstStyle/>
          <a:p>
            <a:r>
              <a:rPr lang="en-US" dirty="0"/>
              <a:t>Git </a:t>
            </a:r>
            <a:r>
              <a:rPr lang="en-US" u="sng" dirty="0"/>
              <a:t>track changes</a:t>
            </a:r>
            <a:r>
              <a:rPr lang="en-US" dirty="0"/>
              <a:t> 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75509-98B2-5449-B2D2-745BEF8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723481" y="5852160"/>
            <a:ext cx="102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</a:t>
            </a:r>
            <a:r>
              <a:rPr lang="en-US" sz="2400" b="1" dirty="0"/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94913" y="2370037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329885" y="1224422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1980</TotalTime>
  <Words>1962</Words>
  <Application>Microsoft Macintosh PowerPoint</Application>
  <PresentationFormat>Widescreen</PresentationFormat>
  <Paragraphs>351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 Neue</vt:lpstr>
      <vt:lpstr>Monaco</vt:lpstr>
      <vt:lpstr>Dissertationthmx</vt:lpstr>
      <vt:lpstr>Git &amp; Github Workshop: its not just for programmers</vt:lpstr>
      <vt:lpstr>Why is learning git important for scientists?</vt:lpstr>
      <vt:lpstr>Why is learning git important for scientists? Documentation</vt:lpstr>
      <vt:lpstr>PowerPoint Presentation</vt:lpstr>
      <vt:lpstr>Why is learning git important for scientists? Sharing/Collaboration</vt:lpstr>
      <vt:lpstr>What is the goal of this workshop?</vt:lpstr>
      <vt:lpstr>Git Overview Documentation of word docs</vt:lpstr>
      <vt:lpstr>Git Overview Documentation of code</vt:lpstr>
      <vt:lpstr>Git Overview What is being tracked?</vt:lpstr>
      <vt:lpstr>Git Overview Separate changes can be made, and recorded</vt:lpstr>
      <vt:lpstr>How this workshop works…hands on…</vt:lpstr>
      <vt:lpstr>1. Setting up git 1.1 Download git</vt:lpstr>
      <vt:lpstr>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BREAK</vt:lpstr>
      <vt:lpstr>GitHub and other remote hosts</vt:lpstr>
      <vt:lpstr>6. Create a repository on GitHub make a repo</vt:lpstr>
      <vt:lpstr>7. Putting codes on GitHub &gt; git remote add &amp; push</vt:lpstr>
      <vt:lpstr>8. Getting a repository from GitHub fork &amp; git clone</vt:lpstr>
      <vt:lpstr>8. Getting a repository from GitHub fork &amp; git clone</vt:lpstr>
      <vt:lpstr>8. Getting a repository from GitHub fork &amp;  git clone</vt:lpstr>
      <vt:lpstr>9. Collaborating </vt:lpstr>
      <vt:lpstr>9. Collaborating </vt:lpstr>
      <vt:lpstr>9. Collaborating </vt:lpstr>
      <vt:lpstr>9. Collaborating &gt; git fetch &amp; git merge </vt:lpstr>
      <vt:lpstr>9. Collaborating Truly Collaborating on GitHub</vt:lpstr>
      <vt:lpstr>Advanced 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575</cp:revision>
  <dcterms:created xsi:type="dcterms:W3CDTF">2019-09-09T18:28:10Z</dcterms:created>
  <dcterms:modified xsi:type="dcterms:W3CDTF">2019-09-17T00:34:06Z</dcterms:modified>
</cp:coreProperties>
</file>